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294" r:id="rId5"/>
    <p:sldId id="299" r:id="rId6"/>
    <p:sldId id="300" r:id="rId7"/>
    <p:sldId id="290" r:id="rId8"/>
    <p:sldId id="291" r:id="rId9"/>
    <p:sldId id="292" r:id="rId10"/>
    <p:sldId id="296" r:id="rId11"/>
    <p:sldId id="298" r:id="rId12"/>
    <p:sldId id="309" r:id="rId13"/>
    <p:sldId id="310" r:id="rId14"/>
    <p:sldId id="297" r:id="rId15"/>
    <p:sldId id="301" r:id="rId16"/>
    <p:sldId id="302" r:id="rId17"/>
    <p:sldId id="303" r:id="rId18"/>
    <p:sldId id="304" r:id="rId19"/>
    <p:sldId id="311" r:id="rId20"/>
    <p:sldId id="306" r:id="rId21"/>
    <p:sldId id="305" r:id="rId22"/>
    <p:sldId id="307" r:id="rId23"/>
    <p:sldId id="308" r:id="rId24"/>
    <p:sldId id="288" r:id="rId25"/>
    <p:sldId id="289" r:id="rId26"/>
    <p:sldId id="257" r:id="rId27"/>
    <p:sldId id="258" r:id="rId28"/>
    <p:sldId id="259" r:id="rId29"/>
    <p:sldId id="260" r:id="rId30"/>
    <p:sldId id="265" r:id="rId31"/>
    <p:sldId id="285" r:id="rId32"/>
    <p:sldId id="263" r:id="rId33"/>
    <p:sldId id="267" r:id="rId34"/>
    <p:sldId id="266" r:id="rId35"/>
    <p:sldId id="268" r:id="rId36"/>
    <p:sldId id="269" r:id="rId37"/>
    <p:sldId id="264" r:id="rId38"/>
    <p:sldId id="272" r:id="rId39"/>
    <p:sldId id="273" r:id="rId40"/>
    <p:sldId id="270" r:id="rId41"/>
    <p:sldId id="271" r:id="rId42"/>
    <p:sldId id="274" r:id="rId43"/>
    <p:sldId id="275" r:id="rId44"/>
    <p:sldId id="276" r:id="rId45"/>
    <p:sldId id="281" r:id="rId46"/>
    <p:sldId id="277" r:id="rId47"/>
    <p:sldId id="278" r:id="rId48"/>
    <p:sldId id="279" r:id="rId49"/>
    <p:sldId id="284" r:id="rId50"/>
    <p:sldId id="280" r:id="rId51"/>
    <p:sldId id="286" r:id="rId52"/>
    <p:sldId id="282" r:id="rId53"/>
    <p:sldId id="283" r:id="rId54"/>
    <p:sldId id="28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32" dt="2025-03-31T22:52:14.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628"/>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custSel addSld modSld sldOrd">
      <pc:chgData name="Laura Dee" userId="56408c15-faee-4e5d-9e69-ea7ba61b2b59" providerId="ADAL" clId="{BC8F3249-BBA5-2B4E-9FDC-F0499C646620}" dt="2025-04-01T15:24:36.943" v="315" actId="113"/>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31T14:08:26.006" v="225"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31T14:08:26.006" v="225"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31T14:07:54.937" v="207" actId="14100"/>
        <pc:sldMkLst>
          <pc:docMk/>
          <pc:sldMk cId="3602544957" sldId="295"/>
        </pc:sldMkLst>
        <pc:picChg chg="add mod">
          <ac:chgData name="Laura Dee" userId="56408c15-faee-4e5d-9e69-ea7ba61b2b59" providerId="ADAL" clId="{BC8F3249-BBA5-2B4E-9FDC-F0499C646620}" dt="2025-03-31T14:07:54.937" v="207" actId="14100"/>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addSp modSp new ord">
        <pc:chgData name="Laura Dee" userId="56408c15-faee-4e5d-9e69-ea7ba61b2b59" providerId="ADAL" clId="{BC8F3249-BBA5-2B4E-9FDC-F0499C646620}" dt="2025-03-31T16:05:17.721" v="229" actId="20578"/>
        <pc:sldMkLst>
          <pc:docMk/>
          <pc:sldMk cId="1706015046" sldId="297"/>
        </pc:sldMkLst>
        <pc:picChg chg="add mod">
          <ac:chgData name="Laura Dee" userId="56408c15-faee-4e5d-9e69-ea7ba61b2b59" providerId="ADAL" clId="{BC8F3249-BBA5-2B4E-9FDC-F0499C646620}" dt="2025-03-31T16:00:44.722" v="226"/>
          <ac:picMkLst>
            <pc:docMk/>
            <pc:sldMk cId="1706015046" sldId="297"/>
            <ac:picMk id="4" creationId="{7E0F3EB1-714F-7637-5F35-37D9B2C2E8F4}"/>
          </ac:picMkLst>
        </pc:picChg>
      </pc:sldChg>
      <pc:sldChg chg="addSp delSp modSp new mod">
        <pc:chgData name="Laura Dee" userId="56408c15-faee-4e5d-9e69-ea7ba61b2b59" providerId="ADAL" clId="{BC8F3249-BBA5-2B4E-9FDC-F0499C646620}" dt="2025-03-26T16:28:25.538" v="177" actId="1076"/>
        <pc:sldMkLst>
          <pc:docMk/>
          <pc:sldMk cId="3256864159" sldId="298"/>
        </pc:sldMkLst>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sldChg chg="addSp delSp modSp new mod">
        <pc:chgData name="Laura Dee" userId="56408c15-faee-4e5d-9e69-ea7ba61b2b59" providerId="ADAL" clId="{BC8F3249-BBA5-2B4E-9FDC-F0499C646620}" dt="2025-04-01T13:04:05.257" v="310" actId="14100"/>
        <pc:sldMkLst>
          <pc:docMk/>
          <pc:sldMk cId="4198945909" sldId="299"/>
        </pc:sldMkLst>
        <pc:picChg chg="add mod">
          <ac:chgData name="Laura Dee" userId="56408c15-faee-4e5d-9e69-ea7ba61b2b59" providerId="ADAL" clId="{BC8F3249-BBA5-2B4E-9FDC-F0499C646620}" dt="2025-03-26T21:29:26.422" v="190" actId="1076"/>
          <ac:picMkLst>
            <pc:docMk/>
            <pc:sldMk cId="4198945909" sldId="299"/>
            <ac:picMk id="5" creationId="{F4D2EE21-BA1F-ACD6-556C-9F33EEA72658}"/>
          </ac:picMkLst>
        </pc:picChg>
        <pc:picChg chg="add mod">
          <ac:chgData name="Laura Dee" userId="56408c15-faee-4e5d-9e69-ea7ba61b2b59" providerId="ADAL" clId="{BC8F3249-BBA5-2B4E-9FDC-F0499C646620}" dt="2025-04-01T13:04:05.257" v="310" actId="14100"/>
          <ac:picMkLst>
            <pc:docMk/>
            <pc:sldMk cId="4198945909" sldId="299"/>
            <ac:picMk id="7" creationId="{CE031014-1A1C-6BFD-5D9A-A9164674E5DE}"/>
          </ac:picMkLst>
        </pc:picChg>
      </pc:sldChg>
      <pc:sldChg chg="addSp delSp modSp new mod">
        <pc:chgData name="Laura Dee" userId="56408c15-faee-4e5d-9e69-ea7ba61b2b59" providerId="ADAL" clId="{BC8F3249-BBA5-2B4E-9FDC-F0499C646620}" dt="2025-03-26T21:29:41.824" v="206" actId="1076"/>
        <pc:sldMkLst>
          <pc:docMk/>
          <pc:sldMk cId="2259924661" sldId="300"/>
        </pc:sldMkLst>
        <pc:picChg chg="add mod">
          <ac:chgData name="Laura Dee" userId="56408c15-faee-4e5d-9e69-ea7ba61b2b59" providerId="ADAL" clId="{BC8F3249-BBA5-2B4E-9FDC-F0499C646620}" dt="2025-03-26T21:29:35.329" v="198" actId="1076"/>
          <ac:picMkLst>
            <pc:docMk/>
            <pc:sldMk cId="2259924661" sldId="300"/>
            <ac:picMk id="5" creationId="{7050C67D-A7A5-3660-8831-360957FA88C2}"/>
          </ac:picMkLst>
        </pc:picChg>
        <pc:picChg chg="add mod">
          <ac:chgData name="Laura Dee" userId="56408c15-faee-4e5d-9e69-ea7ba61b2b59" providerId="ADAL" clId="{BC8F3249-BBA5-2B4E-9FDC-F0499C646620}" dt="2025-03-26T21:29:36.523" v="201" actId="1076"/>
          <ac:picMkLst>
            <pc:docMk/>
            <pc:sldMk cId="2259924661" sldId="300"/>
            <ac:picMk id="7" creationId="{D8A9AFED-E165-D34D-8517-D197564489AD}"/>
          </ac:picMkLst>
        </pc:picChg>
        <pc:picChg chg="add mod">
          <ac:chgData name="Laura Dee" userId="56408c15-faee-4e5d-9e69-ea7ba61b2b59" providerId="ADAL" clId="{BC8F3249-BBA5-2B4E-9FDC-F0499C646620}" dt="2025-03-26T21:29:41.824" v="206" actId="1076"/>
          <ac:picMkLst>
            <pc:docMk/>
            <pc:sldMk cId="2259924661" sldId="300"/>
            <ac:picMk id="9" creationId="{7C951616-F43A-6825-11BD-A843F85E0DFB}"/>
          </ac:picMkLst>
        </pc:picChg>
      </pc:sldChg>
      <pc:sldChg chg="addSp modSp new">
        <pc:chgData name="Laura Dee" userId="56408c15-faee-4e5d-9e69-ea7ba61b2b59" providerId="ADAL" clId="{BC8F3249-BBA5-2B4E-9FDC-F0499C646620}" dt="2025-03-31T16:05:13.873" v="228"/>
        <pc:sldMkLst>
          <pc:docMk/>
          <pc:sldMk cId="3935176978" sldId="301"/>
        </pc:sldMkLst>
        <pc:picChg chg="add mod">
          <ac:chgData name="Laura Dee" userId="56408c15-faee-4e5d-9e69-ea7ba61b2b59" providerId="ADAL" clId="{BC8F3249-BBA5-2B4E-9FDC-F0499C646620}" dt="2025-03-31T16:05:13.873" v="228"/>
          <ac:picMkLst>
            <pc:docMk/>
            <pc:sldMk cId="3935176978" sldId="301"/>
            <ac:picMk id="4" creationId="{7C4CDBBF-A0FE-1B3C-BFC7-3BA86AD9D2C1}"/>
          </ac:picMkLst>
        </pc:picChg>
      </pc:sldChg>
      <pc:sldChg chg="addSp modSp new mod">
        <pc:chgData name="Laura Dee" userId="56408c15-faee-4e5d-9e69-ea7ba61b2b59" providerId="ADAL" clId="{BC8F3249-BBA5-2B4E-9FDC-F0499C646620}" dt="2025-03-31T21:43:41.184" v="244" actId="1076"/>
        <pc:sldMkLst>
          <pc:docMk/>
          <pc:sldMk cId="946488928" sldId="302"/>
        </pc:sldMkLst>
        <pc:picChg chg="add mod">
          <ac:chgData name="Laura Dee" userId="56408c15-faee-4e5d-9e69-ea7ba61b2b59" providerId="ADAL" clId="{BC8F3249-BBA5-2B4E-9FDC-F0499C646620}" dt="2025-03-31T21:43:41.184" v="244" actId="1076"/>
          <ac:picMkLst>
            <pc:docMk/>
            <pc:sldMk cId="946488928" sldId="302"/>
            <ac:picMk id="4" creationId="{B8E66B6A-F563-48FC-B45F-50BA4068D0A4}"/>
          </ac:picMkLst>
        </pc:picChg>
      </pc:sldChg>
      <pc:sldChg chg="addSp delSp modSp new mod">
        <pc:chgData name="Laura Dee" userId="56408c15-faee-4e5d-9e69-ea7ba61b2b59" providerId="ADAL" clId="{BC8F3249-BBA5-2B4E-9FDC-F0499C646620}" dt="2025-03-31T22:52:25.124" v="308" actId="1076"/>
        <pc:sldMkLst>
          <pc:docMk/>
          <pc:sldMk cId="3781322651" sldId="303"/>
        </pc:sldMkLst>
        <pc:picChg chg="add del mod">
          <ac:chgData name="Laura Dee" userId="56408c15-faee-4e5d-9e69-ea7ba61b2b59" providerId="ADAL" clId="{BC8F3249-BBA5-2B4E-9FDC-F0499C646620}" dt="2025-03-31T22:52:22.481" v="305" actId="478"/>
          <ac:picMkLst>
            <pc:docMk/>
            <pc:sldMk cId="3781322651" sldId="303"/>
            <ac:picMk id="4" creationId="{427992EE-8B31-A0BF-0E61-C441CE53B984}"/>
          </ac:picMkLst>
        </pc:picChg>
        <pc:picChg chg="add mod">
          <ac:chgData name="Laura Dee" userId="56408c15-faee-4e5d-9e69-ea7ba61b2b59" providerId="ADAL" clId="{BC8F3249-BBA5-2B4E-9FDC-F0499C646620}" dt="2025-03-31T22:52:25.124" v="308" actId="1076"/>
          <ac:picMkLst>
            <pc:docMk/>
            <pc:sldMk cId="3781322651" sldId="303"/>
            <ac:picMk id="5" creationId="{A68FE835-D7C6-3C36-8F42-5CFD337934E8}"/>
          </ac:picMkLst>
        </pc:picChg>
      </pc:sldChg>
      <pc:sldChg chg="addSp delSp modSp new mod">
        <pc:chgData name="Laura Dee" userId="56408c15-faee-4e5d-9e69-ea7ba61b2b59" providerId="ADAL" clId="{BC8F3249-BBA5-2B4E-9FDC-F0499C646620}" dt="2025-03-31T22:52:52.519" v="309" actId="1076"/>
        <pc:sldMkLst>
          <pc:docMk/>
          <pc:sldMk cId="2976990244" sldId="304"/>
        </pc:sldMkLst>
        <pc:picChg chg="add del mod">
          <ac:chgData name="Laura Dee" userId="56408c15-faee-4e5d-9e69-ea7ba61b2b59" providerId="ADAL" clId="{BC8F3249-BBA5-2B4E-9FDC-F0499C646620}" dt="2025-03-31T16:14:09.978" v="236" actId="478"/>
          <ac:picMkLst>
            <pc:docMk/>
            <pc:sldMk cId="2976990244" sldId="304"/>
            <ac:picMk id="4" creationId="{92D1AEAC-2DFF-EFE6-2334-0A1724FB3BFE}"/>
          </ac:picMkLst>
        </pc:picChg>
        <pc:picChg chg="add mod">
          <ac:chgData name="Laura Dee" userId="56408c15-faee-4e5d-9e69-ea7ba61b2b59" providerId="ADAL" clId="{BC8F3249-BBA5-2B4E-9FDC-F0499C646620}" dt="2025-03-31T22:52:52.519" v="309" actId="1076"/>
          <ac:picMkLst>
            <pc:docMk/>
            <pc:sldMk cId="2976990244" sldId="304"/>
            <ac:picMk id="5" creationId="{74C06FB1-ACE7-16CF-FD9F-CF2B6E6418A4}"/>
          </ac:picMkLst>
        </pc:picChg>
      </pc:sldChg>
      <pc:sldChg chg="addSp modSp new mod">
        <pc:chgData name="Laura Dee" userId="56408c15-faee-4e5d-9e69-ea7ba61b2b59" providerId="ADAL" clId="{BC8F3249-BBA5-2B4E-9FDC-F0499C646620}" dt="2025-03-31T22:23:34.520" v="255" actId="1076"/>
        <pc:sldMkLst>
          <pc:docMk/>
          <pc:sldMk cId="2219987466" sldId="305"/>
        </pc:sldMkLst>
        <pc:picChg chg="add mod">
          <ac:chgData name="Laura Dee" userId="56408c15-faee-4e5d-9e69-ea7ba61b2b59" providerId="ADAL" clId="{BC8F3249-BBA5-2B4E-9FDC-F0499C646620}" dt="2025-03-31T22:23:34.520" v="255" actId="1076"/>
          <ac:picMkLst>
            <pc:docMk/>
            <pc:sldMk cId="2219987466" sldId="305"/>
            <ac:picMk id="4" creationId="{4797FEFB-8D67-A7BE-DD1C-7C7FA74C60E3}"/>
          </ac:picMkLst>
        </pc:picChg>
      </pc:sldChg>
      <pc:sldChg chg="addSp modSp new mod">
        <pc:chgData name="Laura Dee" userId="56408c15-faee-4e5d-9e69-ea7ba61b2b59" providerId="ADAL" clId="{BC8F3249-BBA5-2B4E-9FDC-F0499C646620}" dt="2025-03-31T22:12:56.838" v="248" actId="1076"/>
        <pc:sldMkLst>
          <pc:docMk/>
          <pc:sldMk cId="1335030255" sldId="306"/>
        </pc:sldMkLst>
        <pc:picChg chg="add mod">
          <ac:chgData name="Laura Dee" userId="56408c15-faee-4e5d-9e69-ea7ba61b2b59" providerId="ADAL" clId="{BC8F3249-BBA5-2B4E-9FDC-F0499C646620}" dt="2025-03-31T22:12:56.838" v="248" actId="1076"/>
          <ac:picMkLst>
            <pc:docMk/>
            <pc:sldMk cId="1335030255" sldId="306"/>
            <ac:picMk id="4" creationId="{2538BF12-C36A-2031-9ACB-EE5B297D5B45}"/>
          </ac:picMkLst>
        </pc:picChg>
      </pc:sldChg>
      <pc:sldChg chg="addSp modSp new mod">
        <pc:chgData name="Laura Dee" userId="56408c15-faee-4e5d-9e69-ea7ba61b2b59" providerId="ADAL" clId="{BC8F3249-BBA5-2B4E-9FDC-F0499C646620}" dt="2025-03-31T22:20:48.775" v="251" actId="1076"/>
        <pc:sldMkLst>
          <pc:docMk/>
          <pc:sldMk cId="2650746180" sldId="307"/>
        </pc:sldMkLst>
        <pc:picChg chg="add mod">
          <ac:chgData name="Laura Dee" userId="56408c15-faee-4e5d-9e69-ea7ba61b2b59" providerId="ADAL" clId="{BC8F3249-BBA5-2B4E-9FDC-F0499C646620}" dt="2025-03-31T22:20:48.775" v="251" actId="1076"/>
          <ac:picMkLst>
            <pc:docMk/>
            <pc:sldMk cId="2650746180" sldId="307"/>
            <ac:picMk id="4" creationId="{AD086CB9-527E-BF01-4026-273B3DA7BF9C}"/>
          </ac:picMkLst>
        </pc:picChg>
      </pc:sldChg>
      <pc:sldChg chg="addSp modSp new">
        <pc:chgData name="Laura Dee" userId="56408c15-faee-4e5d-9e69-ea7ba61b2b59" providerId="ADAL" clId="{BC8F3249-BBA5-2B4E-9FDC-F0499C646620}" dt="2025-03-31T22:21:05.027" v="253"/>
        <pc:sldMkLst>
          <pc:docMk/>
          <pc:sldMk cId="1238283356" sldId="308"/>
        </pc:sldMkLst>
        <pc:picChg chg="add mod">
          <ac:chgData name="Laura Dee" userId="56408c15-faee-4e5d-9e69-ea7ba61b2b59" providerId="ADAL" clId="{BC8F3249-BBA5-2B4E-9FDC-F0499C646620}" dt="2025-03-31T22:21:05.027" v="253"/>
          <ac:picMkLst>
            <pc:docMk/>
            <pc:sldMk cId="1238283356" sldId="308"/>
            <ac:picMk id="4" creationId="{79409836-F173-20E9-D575-B2C24C8EC5EC}"/>
          </ac:picMkLst>
        </pc:picChg>
      </pc:sldChg>
      <pc:sldChg chg="modSp new mod">
        <pc:chgData name="Laura Dee" userId="56408c15-faee-4e5d-9e69-ea7ba61b2b59" providerId="ADAL" clId="{BC8F3249-BBA5-2B4E-9FDC-F0499C646620}" dt="2025-03-31T22:46:45.221" v="297" actId="20577"/>
        <pc:sldMkLst>
          <pc:docMk/>
          <pc:sldMk cId="1786543388" sldId="309"/>
        </pc:sldMkLst>
        <pc:spChg chg="mod">
          <ac:chgData name="Laura Dee" userId="56408c15-faee-4e5d-9e69-ea7ba61b2b59" providerId="ADAL" clId="{BC8F3249-BBA5-2B4E-9FDC-F0499C646620}" dt="2025-03-31T22:46:39.177" v="290" actId="20577"/>
          <ac:spMkLst>
            <pc:docMk/>
            <pc:sldMk cId="1786543388" sldId="309"/>
            <ac:spMk id="2" creationId="{CB3488C9-2E2C-84D0-3B96-C2D2C021E0C1}"/>
          </ac:spMkLst>
        </pc:spChg>
        <pc:spChg chg="mod">
          <ac:chgData name="Laura Dee" userId="56408c15-faee-4e5d-9e69-ea7ba61b2b59" providerId="ADAL" clId="{BC8F3249-BBA5-2B4E-9FDC-F0499C646620}" dt="2025-03-31T22:46:45.221" v="297" actId="20577"/>
          <ac:spMkLst>
            <pc:docMk/>
            <pc:sldMk cId="1786543388" sldId="309"/>
            <ac:spMk id="3" creationId="{99838A31-82A3-B8F8-B395-5942BA0FA61B}"/>
          </ac:spMkLst>
        </pc:spChg>
      </pc:sldChg>
      <pc:sldChg chg="addSp delSp modSp new mod">
        <pc:chgData name="Laura Dee" userId="56408c15-faee-4e5d-9e69-ea7ba61b2b59" providerId="ADAL" clId="{BC8F3249-BBA5-2B4E-9FDC-F0499C646620}" dt="2025-03-31T22:37:27.628" v="279" actId="1076"/>
        <pc:sldMkLst>
          <pc:docMk/>
          <pc:sldMk cId="3914847461" sldId="310"/>
        </pc:sldMkLst>
        <pc:spChg chg="del">
          <ac:chgData name="Laura Dee" userId="56408c15-faee-4e5d-9e69-ea7ba61b2b59" providerId="ADAL" clId="{BC8F3249-BBA5-2B4E-9FDC-F0499C646620}" dt="2025-03-31T22:37:22.326" v="270"/>
          <ac:spMkLst>
            <pc:docMk/>
            <pc:sldMk cId="3914847461" sldId="310"/>
            <ac:spMk id="3" creationId="{11D9FDC1-2D4A-1C49-C7C2-EB8B4286DE49}"/>
          </ac:spMkLst>
        </pc:spChg>
        <pc:picChg chg="add mod">
          <ac:chgData name="Laura Dee" userId="56408c15-faee-4e5d-9e69-ea7ba61b2b59" providerId="ADAL" clId="{BC8F3249-BBA5-2B4E-9FDC-F0499C646620}" dt="2025-03-31T22:37:27.061" v="278" actId="1076"/>
          <ac:picMkLst>
            <pc:docMk/>
            <pc:sldMk cId="3914847461" sldId="310"/>
            <ac:picMk id="5" creationId="{9D17B8CF-CE68-997D-C083-7557C156B187}"/>
          </ac:picMkLst>
        </pc:picChg>
        <pc:picChg chg="add mod">
          <ac:chgData name="Laura Dee" userId="56408c15-faee-4e5d-9e69-ea7ba61b2b59" providerId="ADAL" clId="{BC8F3249-BBA5-2B4E-9FDC-F0499C646620}" dt="2025-03-31T22:37:27.628" v="279" actId="1076"/>
          <ac:picMkLst>
            <pc:docMk/>
            <pc:sldMk cId="3914847461" sldId="310"/>
            <ac:picMk id="7" creationId="{8428AE54-A39D-4D41-F793-EF064479946F}"/>
          </ac:picMkLst>
        </pc:picChg>
      </pc:sldChg>
      <pc:sldChg chg="modSp new mod">
        <pc:chgData name="Laura Dee" userId="56408c15-faee-4e5d-9e69-ea7ba61b2b59" providerId="ADAL" clId="{BC8F3249-BBA5-2B4E-9FDC-F0499C646620}" dt="2025-04-01T15:24:36.943" v="315" actId="113"/>
        <pc:sldMkLst>
          <pc:docMk/>
          <pc:sldMk cId="774637501" sldId="311"/>
        </pc:sldMkLst>
        <pc:spChg chg="mod">
          <ac:chgData name="Laura Dee" userId="56408c15-faee-4e5d-9e69-ea7ba61b2b59" providerId="ADAL" clId="{BC8F3249-BBA5-2B4E-9FDC-F0499C646620}" dt="2025-04-01T15:24:36.943" v="315" actId="113"/>
          <ac:spMkLst>
            <pc:docMk/>
            <pc:sldMk cId="774637501" sldId="311"/>
            <ac:spMk id="3" creationId="{DDB280E7-3083-6078-CD08-3F8AA382611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88C9-2E2C-84D0-3B96-C2D2C021E0C1}"/>
              </a:ext>
            </a:extLst>
          </p:cNvPr>
          <p:cNvSpPr>
            <a:spLocks noGrp="1"/>
          </p:cNvSpPr>
          <p:nvPr>
            <p:ph type="title"/>
          </p:nvPr>
        </p:nvSpPr>
        <p:spPr/>
        <p:txBody>
          <a:bodyPr/>
          <a:lstStyle/>
          <a:p>
            <a:r>
              <a:rPr lang="en-US" dirty="0"/>
              <a:t>HWB studies count </a:t>
            </a:r>
          </a:p>
        </p:txBody>
      </p:sp>
      <p:sp>
        <p:nvSpPr>
          <p:cNvPr id="3" name="Content Placeholder 2">
            <a:extLst>
              <a:ext uri="{FF2B5EF4-FFF2-40B4-BE49-F238E27FC236}">
                <a16:creationId xmlns:a16="http://schemas.microsoft.com/office/drawing/2014/main" id="{99838A31-82A3-B8F8-B395-5942BA0FA61B}"/>
              </a:ext>
            </a:extLst>
          </p:cNvPr>
          <p:cNvSpPr>
            <a:spLocks noGrp="1"/>
          </p:cNvSpPr>
          <p:nvPr>
            <p:ph idx="1"/>
          </p:nvPr>
        </p:nvSpPr>
        <p:spPr/>
        <p:txBody>
          <a:bodyPr/>
          <a:lstStyle/>
          <a:p>
            <a:r>
              <a:rPr lang="en-US" dirty="0"/>
              <a:t># Cohesion    Justice      Other 	Relational    Welfare </a:t>
            </a:r>
          </a:p>
          <a:p>
            <a:r>
              <a:rPr lang="en-US" dirty="0"/>
              <a:t># 18         		21          7       		  31        		 76 </a:t>
            </a:r>
          </a:p>
        </p:txBody>
      </p:sp>
    </p:spTree>
    <p:extLst>
      <p:ext uri="{BB962C8B-B14F-4D97-AF65-F5344CB8AC3E}">
        <p14:creationId xmlns:p14="http://schemas.microsoft.com/office/powerpoint/2010/main" val="1786543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0D6E-DF4C-A7FC-E1FE-BDD3CC44EEF0}"/>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9D17B8CF-CE68-997D-C083-7557C156B187}"/>
              </a:ext>
            </a:extLst>
          </p:cNvPr>
          <p:cNvPicPr>
            <a:picLocks noGrp="1" noChangeAspect="1"/>
          </p:cNvPicPr>
          <p:nvPr>
            <p:ph idx="1"/>
          </p:nvPr>
        </p:nvPicPr>
        <p:blipFill>
          <a:blip r:embed="rId2"/>
          <a:stretch>
            <a:fillRect/>
          </a:stretch>
        </p:blipFill>
        <p:spPr>
          <a:xfrm>
            <a:off x="687914" y="77122"/>
            <a:ext cx="4565123" cy="6780878"/>
          </a:xfrm>
        </p:spPr>
      </p:pic>
      <p:pic>
        <p:nvPicPr>
          <p:cNvPr id="7" name="Picture 6" descr="A screenshot of a computer program&#10;&#10;AI-generated content may be incorrect.">
            <a:extLst>
              <a:ext uri="{FF2B5EF4-FFF2-40B4-BE49-F238E27FC236}">
                <a16:creationId xmlns:a16="http://schemas.microsoft.com/office/drawing/2014/main" id="{8428AE54-A39D-4D41-F793-EF064479946F}"/>
              </a:ext>
            </a:extLst>
          </p:cNvPr>
          <p:cNvPicPr>
            <a:picLocks noChangeAspect="1"/>
          </p:cNvPicPr>
          <p:nvPr/>
        </p:nvPicPr>
        <p:blipFill>
          <a:blip r:embed="rId3"/>
          <a:stretch>
            <a:fillRect/>
          </a:stretch>
        </p:blipFill>
        <p:spPr>
          <a:xfrm>
            <a:off x="7077713" y="0"/>
            <a:ext cx="4871399" cy="6858000"/>
          </a:xfrm>
          <a:prstGeom prst="rect">
            <a:avLst/>
          </a:prstGeom>
        </p:spPr>
      </p:pic>
    </p:spTree>
    <p:extLst>
      <p:ext uri="{BB962C8B-B14F-4D97-AF65-F5344CB8AC3E}">
        <p14:creationId xmlns:p14="http://schemas.microsoft.com/office/powerpoint/2010/main" val="3914847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0F3EB1-714F-7637-5F35-37D9B2C2E8F4}"/>
              </a:ext>
            </a:extLst>
          </p:cNvPr>
          <p:cNvPicPr>
            <a:picLocks noChangeAspect="1"/>
          </p:cNvPicPr>
          <p:nvPr/>
        </p:nvPicPr>
        <p:blipFill>
          <a:blip r:embed="rId2"/>
          <a:stretch>
            <a:fillRect/>
          </a:stretch>
        </p:blipFill>
        <p:spPr>
          <a:xfrm>
            <a:off x="2209800" y="1525170"/>
            <a:ext cx="7772400" cy="3807659"/>
          </a:xfrm>
          <a:prstGeom prst="rect">
            <a:avLst/>
          </a:prstGeom>
        </p:spPr>
      </p:pic>
    </p:spTree>
    <p:extLst>
      <p:ext uri="{BB962C8B-B14F-4D97-AF65-F5344CB8AC3E}">
        <p14:creationId xmlns:p14="http://schemas.microsoft.com/office/powerpoint/2010/main" val="170601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2B85-94B3-057B-4198-906ADAC87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0797F-BC10-F0B6-5E65-C4D283C96E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4CDBBF-A0FE-1B3C-BFC7-3BA86AD9D2C1}"/>
              </a:ext>
            </a:extLst>
          </p:cNvPr>
          <p:cNvPicPr>
            <a:picLocks noChangeAspect="1"/>
          </p:cNvPicPr>
          <p:nvPr/>
        </p:nvPicPr>
        <p:blipFill>
          <a:blip r:embed="rId2"/>
          <a:stretch>
            <a:fillRect/>
          </a:stretch>
        </p:blipFill>
        <p:spPr>
          <a:xfrm>
            <a:off x="2209800" y="830625"/>
            <a:ext cx="7772400" cy="5196750"/>
          </a:xfrm>
          <a:prstGeom prst="rect">
            <a:avLst/>
          </a:prstGeom>
        </p:spPr>
      </p:pic>
    </p:spTree>
    <p:extLst>
      <p:ext uri="{BB962C8B-B14F-4D97-AF65-F5344CB8AC3E}">
        <p14:creationId xmlns:p14="http://schemas.microsoft.com/office/powerpoint/2010/main" val="3935176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A00D-4C98-1563-77B2-D90E02D0B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09D325-D81B-FD5B-DE9E-D3C9DABB44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E66B6A-F563-48FC-B45F-50BA4068D0A4}"/>
              </a:ext>
            </a:extLst>
          </p:cNvPr>
          <p:cNvPicPr>
            <a:picLocks noChangeAspect="1"/>
          </p:cNvPicPr>
          <p:nvPr/>
        </p:nvPicPr>
        <p:blipFill>
          <a:blip r:embed="rId2"/>
          <a:stretch>
            <a:fillRect/>
          </a:stretch>
        </p:blipFill>
        <p:spPr>
          <a:xfrm>
            <a:off x="1481136" y="1230808"/>
            <a:ext cx="9477375" cy="5151726"/>
          </a:xfrm>
          <a:prstGeom prst="rect">
            <a:avLst/>
          </a:prstGeom>
        </p:spPr>
      </p:pic>
    </p:spTree>
    <p:extLst>
      <p:ext uri="{BB962C8B-B14F-4D97-AF65-F5344CB8AC3E}">
        <p14:creationId xmlns:p14="http://schemas.microsoft.com/office/powerpoint/2010/main" val="94648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E29D-94C5-190C-AAF7-26B7F1BBD0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28E75-B49A-33EA-DE48-3CA234B74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8FE835-D7C6-3C36-8F42-5CFD337934E8}"/>
              </a:ext>
            </a:extLst>
          </p:cNvPr>
          <p:cNvPicPr>
            <a:picLocks noChangeAspect="1"/>
          </p:cNvPicPr>
          <p:nvPr/>
        </p:nvPicPr>
        <p:blipFill>
          <a:blip r:embed="rId2"/>
          <a:stretch>
            <a:fillRect/>
          </a:stretch>
        </p:blipFill>
        <p:spPr>
          <a:xfrm>
            <a:off x="157162" y="365125"/>
            <a:ext cx="13193444" cy="6650038"/>
          </a:xfrm>
          <a:prstGeom prst="rect">
            <a:avLst/>
          </a:prstGeom>
        </p:spPr>
      </p:pic>
    </p:spTree>
    <p:extLst>
      <p:ext uri="{BB962C8B-B14F-4D97-AF65-F5344CB8AC3E}">
        <p14:creationId xmlns:p14="http://schemas.microsoft.com/office/powerpoint/2010/main" val="378132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839F-B813-FF0F-BE58-AD85437BBC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750CBF-0B94-9D4C-5B14-485691E04A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06FB1-ACE7-16CF-FD9F-CF2B6E6418A4}"/>
              </a:ext>
            </a:extLst>
          </p:cNvPr>
          <p:cNvPicPr>
            <a:picLocks noChangeAspect="1"/>
          </p:cNvPicPr>
          <p:nvPr/>
        </p:nvPicPr>
        <p:blipFill>
          <a:blip r:embed="rId2"/>
          <a:stretch>
            <a:fillRect/>
          </a:stretch>
        </p:blipFill>
        <p:spPr>
          <a:xfrm>
            <a:off x="1709738" y="1027906"/>
            <a:ext cx="7772400" cy="4146085"/>
          </a:xfrm>
          <a:prstGeom prst="rect">
            <a:avLst/>
          </a:prstGeom>
        </p:spPr>
      </p:pic>
    </p:spTree>
    <p:extLst>
      <p:ext uri="{BB962C8B-B14F-4D97-AF65-F5344CB8AC3E}">
        <p14:creationId xmlns:p14="http://schemas.microsoft.com/office/powerpoint/2010/main" val="297699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62F9-DC94-DBA1-12F3-B7E94D78FA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B280E7-3083-6078-CD08-3F8AA382611D}"/>
              </a:ext>
            </a:extLst>
          </p:cNvPr>
          <p:cNvSpPr>
            <a:spLocks noGrp="1"/>
          </p:cNvSpPr>
          <p:nvPr>
            <p:ph idx="1"/>
          </p:nvPr>
        </p:nvSpPr>
        <p:spPr/>
        <p:txBody>
          <a:bodyPr/>
          <a:lstStyle/>
          <a:p>
            <a:r>
              <a:rPr lang="en-US" dirty="0" err="1"/>
              <a:t>hwb_direction</a:t>
            </a:r>
            <a:r>
              <a:rPr lang="en-US" dirty="0"/>
              <a:t>      n   prop</a:t>
            </a:r>
          </a:p>
          <a:p>
            <a:r>
              <a:rPr lang="en-US" dirty="0"/>
              <a:t>  &lt;chr&gt;          &lt;int&gt;  &lt;</a:t>
            </a:r>
            <a:r>
              <a:rPr lang="en-US" dirty="0" err="1"/>
              <a:t>dbl</a:t>
            </a:r>
            <a:r>
              <a:rPr lang="en-US" dirty="0"/>
              <a:t>&gt;</a:t>
            </a:r>
          </a:p>
          <a:p>
            <a:r>
              <a:rPr lang="en-US" dirty="0"/>
              <a:t>1 Complex change     8 0.105 </a:t>
            </a:r>
          </a:p>
          <a:p>
            <a:r>
              <a:rPr lang="en-US" dirty="0"/>
              <a:t>2 </a:t>
            </a:r>
            <a:r>
              <a:rPr lang="en-US" b="1" dirty="0"/>
              <a:t>Decrease          66 0.868 </a:t>
            </a:r>
          </a:p>
          <a:p>
            <a:r>
              <a:rPr lang="en-US" dirty="0"/>
              <a:t>3 Increase           2 0.0263</a:t>
            </a:r>
          </a:p>
        </p:txBody>
      </p:sp>
    </p:spTree>
    <p:extLst>
      <p:ext uri="{BB962C8B-B14F-4D97-AF65-F5344CB8AC3E}">
        <p14:creationId xmlns:p14="http://schemas.microsoft.com/office/powerpoint/2010/main" val="774637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224-01CC-DCB4-093A-235A07DAD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1D82EE-75F1-64AC-E46A-716B674DC6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38BF12-C36A-2031-9ACB-EE5B297D5B45}"/>
              </a:ext>
            </a:extLst>
          </p:cNvPr>
          <p:cNvPicPr>
            <a:picLocks noChangeAspect="1"/>
          </p:cNvPicPr>
          <p:nvPr/>
        </p:nvPicPr>
        <p:blipFill>
          <a:blip r:embed="rId2"/>
          <a:stretch>
            <a:fillRect/>
          </a:stretch>
        </p:blipFill>
        <p:spPr>
          <a:xfrm>
            <a:off x="1629302" y="781398"/>
            <a:ext cx="9724498" cy="5711477"/>
          </a:xfrm>
          <a:prstGeom prst="rect">
            <a:avLst/>
          </a:prstGeom>
        </p:spPr>
      </p:pic>
    </p:spTree>
    <p:extLst>
      <p:ext uri="{BB962C8B-B14F-4D97-AF65-F5344CB8AC3E}">
        <p14:creationId xmlns:p14="http://schemas.microsoft.com/office/powerpoint/2010/main" val="1335030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C82-29E2-670A-AB89-C2A0518034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FB565D-E29F-037B-0D4F-D9ED90080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97FEFB-8D67-A7BE-DD1C-7C7FA74C60E3}"/>
              </a:ext>
            </a:extLst>
          </p:cNvPr>
          <p:cNvPicPr>
            <a:picLocks noChangeAspect="1"/>
          </p:cNvPicPr>
          <p:nvPr/>
        </p:nvPicPr>
        <p:blipFill>
          <a:blip r:embed="rId2"/>
          <a:stretch>
            <a:fillRect/>
          </a:stretch>
        </p:blipFill>
        <p:spPr>
          <a:xfrm>
            <a:off x="224856" y="681037"/>
            <a:ext cx="11742287" cy="5811838"/>
          </a:xfrm>
          <a:prstGeom prst="rect">
            <a:avLst/>
          </a:prstGeom>
        </p:spPr>
      </p:pic>
    </p:spTree>
    <p:extLst>
      <p:ext uri="{BB962C8B-B14F-4D97-AF65-F5344CB8AC3E}">
        <p14:creationId xmlns:p14="http://schemas.microsoft.com/office/powerpoint/2010/main" val="2219987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F4E2-928C-1444-2F3A-A50F4915C3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671838-CB70-0F12-46C2-AE1E20EEC4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086CB9-527E-BF01-4026-273B3DA7BF9C}"/>
              </a:ext>
            </a:extLst>
          </p:cNvPr>
          <p:cNvPicPr>
            <a:picLocks noChangeAspect="1"/>
          </p:cNvPicPr>
          <p:nvPr/>
        </p:nvPicPr>
        <p:blipFill>
          <a:blip r:embed="rId2"/>
          <a:stretch>
            <a:fillRect/>
          </a:stretch>
        </p:blipFill>
        <p:spPr>
          <a:xfrm>
            <a:off x="838200" y="96584"/>
            <a:ext cx="7772400" cy="6664832"/>
          </a:xfrm>
          <a:prstGeom prst="rect">
            <a:avLst/>
          </a:prstGeom>
        </p:spPr>
      </p:pic>
    </p:spTree>
    <p:extLst>
      <p:ext uri="{BB962C8B-B14F-4D97-AF65-F5344CB8AC3E}">
        <p14:creationId xmlns:p14="http://schemas.microsoft.com/office/powerpoint/2010/main" val="2650746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F483-8660-2634-D851-D3DCAA770B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0C67CC-87CB-6260-8FF7-C3FABFC3B7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9836-F173-20E9-D575-B2C24C8EC5EC}"/>
              </a:ext>
            </a:extLst>
          </p:cNvPr>
          <p:cNvPicPr>
            <a:picLocks noChangeAspect="1"/>
          </p:cNvPicPr>
          <p:nvPr/>
        </p:nvPicPr>
        <p:blipFill>
          <a:blip r:embed="rId2"/>
          <a:stretch>
            <a:fillRect/>
          </a:stretch>
        </p:blipFill>
        <p:spPr>
          <a:xfrm>
            <a:off x="2209800" y="96584"/>
            <a:ext cx="7772400" cy="6664832"/>
          </a:xfrm>
          <a:prstGeom prst="rect">
            <a:avLst/>
          </a:prstGeom>
        </p:spPr>
      </p:pic>
    </p:spTree>
    <p:extLst>
      <p:ext uri="{BB962C8B-B14F-4D97-AF65-F5344CB8AC3E}">
        <p14:creationId xmlns:p14="http://schemas.microsoft.com/office/powerpoint/2010/main" val="1238283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2568070" y="551433"/>
            <a:ext cx="6908519" cy="4006280"/>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5E79-0DE9-DED9-9911-453C998F9451}"/>
              </a:ext>
            </a:extLst>
          </p:cNvPr>
          <p:cNvSpPr>
            <a:spLocks noGrp="1"/>
          </p:cNvSpPr>
          <p:nvPr>
            <p:ph type="title"/>
          </p:nvPr>
        </p:nvSpPr>
        <p:spPr/>
        <p:txBody>
          <a:bodyPr/>
          <a:lstStyle/>
          <a:p>
            <a:endParaRPr lang="en-US"/>
          </a:p>
        </p:txBody>
      </p:sp>
      <p:pic>
        <p:nvPicPr>
          <p:cNvPr id="5" name="Content Placeholder 4" descr="A graph of different types of ecosystem&#10;&#10;AI-generated content may be incorrect.">
            <a:extLst>
              <a:ext uri="{FF2B5EF4-FFF2-40B4-BE49-F238E27FC236}">
                <a16:creationId xmlns:a16="http://schemas.microsoft.com/office/drawing/2014/main" id="{F4D2EE21-BA1F-ACD6-556C-9F33EEA72658}"/>
              </a:ext>
            </a:extLst>
          </p:cNvPr>
          <p:cNvPicPr>
            <a:picLocks noGrp="1" noChangeAspect="1"/>
          </p:cNvPicPr>
          <p:nvPr>
            <p:ph idx="1"/>
          </p:nvPr>
        </p:nvPicPr>
        <p:blipFill>
          <a:blip r:embed="rId2"/>
          <a:stretch>
            <a:fillRect/>
          </a:stretch>
        </p:blipFill>
        <p:spPr>
          <a:xfrm>
            <a:off x="996779" y="2506662"/>
            <a:ext cx="7655267" cy="4351338"/>
          </a:xfrm>
        </p:spPr>
      </p:pic>
      <p:pic>
        <p:nvPicPr>
          <p:cNvPr id="7" name="Picture 6" descr="A graph of different colored bars&#10;&#10;AI-generated content may be incorrect.">
            <a:extLst>
              <a:ext uri="{FF2B5EF4-FFF2-40B4-BE49-F238E27FC236}">
                <a16:creationId xmlns:a16="http://schemas.microsoft.com/office/drawing/2014/main" id="{CE031014-1A1C-6BFD-5D9A-A9164674E5DE}"/>
              </a:ext>
            </a:extLst>
          </p:cNvPr>
          <p:cNvPicPr>
            <a:picLocks noChangeAspect="1"/>
          </p:cNvPicPr>
          <p:nvPr/>
        </p:nvPicPr>
        <p:blipFill>
          <a:blip r:embed="rId3"/>
          <a:stretch>
            <a:fillRect/>
          </a:stretch>
        </p:blipFill>
        <p:spPr>
          <a:xfrm>
            <a:off x="-131081" y="-171450"/>
            <a:ext cx="11724485" cy="6664325"/>
          </a:xfrm>
          <a:prstGeom prst="rect">
            <a:avLst/>
          </a:prstGeom>
        </p:spPr>
      </p:pic>
    </p:spTree>
    <p:extLst>
      <p:ext uri="{BB962C8B-B14F-4D97-AF65-F5344CB8AC3E}">
        <p14:creationId xmlns:p14="http://schemas.microsoft.com/office/powerpoint/2010/main" val="4198945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663A-B72D-9EB4-7ED2-DF3B59CF623D}"/>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7050C67D-A7A5-3660-8831-360957FA88C2}"/>
              </a:ext>
            </a:extLst>
          </p:cNvPr>
          <p:cNvPicPr>
            <a:picLocks noGrp="1" noChangeAspect="1"/>
          </p:cNvPicPr>
          <p:nvPr>
            <p:ph idx="1"/>
          </p:nvPr>
        </p:nvPicPr>
        <p:blipFill>
          <a:blip r:embed="rId2"/>
          <a:stretch>
            <a:fillRect/>
          </a:stretch>
        </p:blipFill>
        <p:spPr>
          <a:xfrm>
            <a:off x="2038349" y="4428331"/>
            <a:ext cx="2971800" cy="1460500"/>
          </a:xfrm>
        </p:spPr>
      </p:pic>
      <p:pic>
        <p:nvPicPr>
          <p:cNvPr id="7" name="Picture 6" descr="A screenshot of a computer program&#10;&#10;AI-generated content may be incorrect.">
            <a:extLst>
              <a:ext uri="{FF2B5EF4-FFF2-40B4-BE49-F238E27FC236}">
                <a16:creationId xmlns:a16="http://schemas.microsoft.com/office/drawing/2014/main" id="{D8A9AFED-E165-D34D-8517-D197564489AD}"/>
              </a:ext>
            </a:extLst>
          </p:cNvPr>
          <p:cNvPicPr>
            <a:picLocks noChangeAspect="1"/>
          </p:cNvPicPr>
          <p:nvPr/>
        </p:nvPicPr>
        <p:blipFill>
          <a:blip r:embed="rId2"/>
          <a:stretch>
            <a:fillRect/>
          </a:stretch>
        </p:blipFill>
        <p:spPr>
          <a:xfrm>
            <a:off x="5453063" y="4414044"/>
            <a:ext cx="2971800" cy="14605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C951616-F43A-6825-11BD-A843F85E0DFB}"/>
              </a:ext>
            </a:extLst>
          </p:cNvPr>
          <p:cNvPicPr>
            <a:picLocks noChangeAspect="1"/>
          </p:cNvPicPr>
          <p:nvPr/>
        </p:nvPicPr>
        <p:blipFill>
          <a:blip r:embed="rId3"/>
          <a:stretch>
            <a:fillRect/>
          </a:stretch>
        </p:blipFill>
        <p:spPr>
          <a:xfrm>
            <a:off x="4749800" y="533400"/>
            <a:ext cx="2692400" cy="2895600"/>
          </a:xfrm>
          <a:prstGeom prst="rect">
            <a:avLst/>
          </a:prstGeom>
        </p:spPr>
      </p:pic>
    </p:spTree>
    <p:extLst>
      <p:ext uri="{BB962C8B-B14F-4D97-AF65-F5344CB8AC3E}">
        <p14:creationId xmlns:p14="http://schemas.microsoft.com/office/powerpoint/2010/main" val="225992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18633</TotalTime>
  <Words>319</Words>
  <Application>Microsoft Macintosh PowerPoint</Application>
  <PresentationFormat>Widescreen</PresentationFormat>
  <Paragraphs>45</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Aptos</vt:lpstr>
      <vt:lpstr>Aptos Display</vt:lpstr>
      <vt:lpstr>Arial</vt:lpstr>
      <vt:lpstr>Wingdings</vt:lpstr>
      <vt:lpstr>Office Theme</vt:lpstr>
      <vt:lpstr>BCCA figures</vt:lpstr>
      <vt:lpstr>Data % to report</vt:lpstr>
      <vt:lpstr>PowerPoint Presentation</vt:lpstr>
      <vt:lpstr>Multiple flows</vt:lpstr>
      <vt:lpstr>PowerPoint Presentation</vt:lpstr>
      <vt:lpstr>PowerPoint Presentation</vt:lpstr>
      <vt:lpstr>PowerPoint Presentation</vt:lpstr>
      <vt:lpstr>PowerPoint Presentation</vt:lpstr>
      <vt:lpstr>PowerPoint Presentation</vt:lpstr>
      <vt:lpstr>Most common paths </vt:lpstr>
      <vt:lpstr>PowerPoint Presentation</vt:lpstr>
      <vt:lpstr>HWB studies count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2025-04-01T15:24:37Z</dcterms:modified>
</cp:coreProperties>
</file>